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54" r:id="rId1"/>
  </p:sldMasterIdLst>
  <p:sldIdLst>
    <p:sldId id="256" r:id="rId2"/>
    <p:sldId id="257" r:id="rId3"/>
    <p:sldId id="279" r:id="rId4"/>
  </p:sldIdLst>
  <p:sldSz cx="12192000" cy="6858000"/>
  <p:notesSz cx="6858000" cy="9144000"/>
  <p:embeddedFontLst>
    <p:embeddedFont>
      <p:font typeface="Trebuchet MS" panose="020B0603020202020204" pitchFamily="34" charset="0"/>
      <p:regular r:id="rId5"/>
      <p:bold r:id="rId6"/>
      <p:italic r:id="rId7"/>
      <p:boldItalic r:id="rId8"/>
    </p:embeddedFont>
    <p:embeddedFont>
      <p:font typeface="Wingdings 3" panose="05040102010807070707" pitchFamily="18" charset="2"/>
      <p:regular r:id="rId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45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95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61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7681-B1CB-4A9B-8BB7-D249C8E1F87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445B9-2F8C-48B4-BA44-DF3DA1D68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284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7681-B1CB-4A9B-8BB7-D249C8E1F87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445B9-2F8C-48B4-BA44-DF3DA1D68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4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7681-B1CB-4A9B-8BB7-D249C8E1F87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445B9-2F8C-48B4-BA44-DF3DA1D68A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1003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7681-B1CB-4A9B-8BB7-D249C8E1F87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445B9-2F8C-48B4-BA44-DF3DA1D68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63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7681-B1CB-4A9B-8BB7-D249C8E1F87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445B9-2F8C-48B4-BA44-DF3DA1D68A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8945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7681-B1CB-4A9B-8BB7-D249C8E1F87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445B9-2F8C-48B4-BA44-DF3DA1D68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31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7681-B1CB-4A9B-8BB7-D249C8E1F87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445B9-2F8C-48B4-BA44-DF3DA1D68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7681-B1CB-4A9B-8BB7-D249C8E1F87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445B9-2F8C-48B4-BA44-DF3DA1D68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2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7681-B1CB-4A9B-8BB7-D249C8E1F87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445B9-2F8C-48B4-BA44-DF3DA1D68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49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7681-B1CB-4A9B-8BB7-D249C8E1F87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445B9-2F8C-48B4-BA44-DF3DA1D68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6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7681-B1CB-4A9B-8BB7-D249C8E1F87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445B9-2F8C-48B4-BA44-DF3DA1D68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7681-B1CB-4A9B-8BB7-D249C8E1F87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445B9-2F8C-48B4-BA44-DF3DA1D68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64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7681-B1CB-4A9B-8BB7-D249C8E1F87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445B9-2F8C-48B4-BA44-DF3DA1D68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7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7681-B1CB-4A9B-8BB7-D249C8E1F87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445B9-2F8C-48B4-BA44-DF3DA1D68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9567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7681-B1CB-4A9B-8BB7-D249C8E1F87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445B9-2F8C-48B4-BA44-DF3DA1D68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7915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445B9-2F8C-48B4-BA44-DF3DA1D68A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7681-B1CB-4A9B-8BB7-D249C8E1F87D}" type="datetimeFigureOut">
              <a:rPr lang="en-US" smtClean="0"/>
              <a:pPr/>
              <a:t>3/30/2020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5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37681-B1CB-4A9B-8BB7-D249C8E1F87D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2445B9-2F8C-48B4-BA44-DF3DA1D68AE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648" y="6247552"/>
            <a:ext cx="2120635" cy="46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55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25867" y="2536261"/>
            <a:ext cx="346120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dirty="0" smtClean="0">
                <a:ln w="0"/>
                <a:solidFill>
                  <a:srgbClr val="0745A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DIKSHA</a:t>
            </a:r>
            <a:endParaRPr lang="en-US" sz="8000" dirty="0">
              <a:ln w="0"/>
              <a:solidFill>
                <a:srgbClr val="0745A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1574" y="3683726"/>
            <a:ext cx="3903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Roboto Lt" pitchFamily="2" charset="0"/>
                <a:ea typeface="Roboto Lt" pitchFamily="2" charset="0"/>
              </a:rPr>
              <a:t>Your inspection partner</a:t>
            </a:r>
            <a:endParaRPr lang="en-US" sz="2800" dirty="0">
              <a:latin typeface="Roboto Lt" pitchFamily="2" charset="0"/>
              <a:ea typeface="Roboto Lt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648" y="6247552"/>
            <a:ext cx="2120635" cy="463492"/>
          </a:xfrm>
          <a:prstGeom prst="rect">
            <a:avLst/>
          </a:prstGeom>
        </p:spPr>
      </p:pic>
      <p:pic>
        <p:nvPicPr>
          <p:cNvPr id="2052" name="Picture 4" descr="C:\Users\DOS20013\Desktop\fun22_34caff6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11345" y="275001"/>
            <a:ext cx="6081301" cy="6334125"/>
          </a:xfrm>
          <a:prstGeom prst="rect">
            <a:avLst/>
          </a:prstGeom>
          <a:noFill/>
        </p:spPr>
      </p:pic>
      <p:pic>
        <p:nvPicPr>
          <p:cNvPr id="11" name="Picture 10" descr="Diksha1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5405" y="838662"/>
            <a:ext cx="2795451" cy="520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55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boto Lt" pitchFamily="2" charset="0"/>
                <a:ea typeface="Roboto Lt" pitchFamily="2" charset="0"/>
              </a:rPr>
              <a:t>Introduction</a:t>
            </a:r>
            <a:endParaRPr lang="en-US" dirty="0">
              <a:latin typeface="Roboto Lt" pitchFamily="2" charset="0"/>
              <a:ea typeface="Roboto L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7334" y="1815569"/>
            <a:ext cx="8891669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ea typeface="Roboto Lt" pitchFamily="2" charset="0"/>
                <a:cs typeface="Times New Roman" panose="02020603050405020304" pitchFamily="18" charset="0"/>
              </a:rPr>
              <a:t>We have developed an android app which does both efficiently and in a cost </a:t>
            </a:r>
            <a:r>
              <a:rPr lang="en-US" sz="2200" dirty="0" smtClean="0">
                <a:latin typeface="Times New Roman" panose="02020603050405020304" pitchFamily="18" charset="0"/>
                <a:ea typeface="Roboto Lt" pitchFamily="2" charset="0"/>
                <a:cs typeface="Times New Roman" panose="02020603050405020304" pitchFamily="18" charset="0"/>
              </a:rPr>
              <a:t>effective </a:t>
            </a:r>
            <a:r>
              <a:rPr lang="en-US" sz="2200" dirty="0">
                <a:latin typeface="Times New Roman" panose="02020603050405020304" pitchFamily="18" charset="0"/>
                <a:ea typeface="Roboto Lt" pitchFamily="2" charset="0"/>
                <a:cs typeface="Times New Roman" panose="02020603050405020304" pitchFamily="18" charset="0"/>
              </a:rPr>
              <a:t>way.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proposing a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android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obile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school inspection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 named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DIKSHA for helping the district education department to improve the administration capabilities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 the progress of the primary schools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 as monitoring the inspection activities of the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 inspectors.</a:t>
            </a:r>
            <a:endParaRPr lang="en-US" sz="2200" dirty="0" smtClean="0">
              <a:latin typeface="Times New Roman" panose="02020603050405020304" pitchFamily="18" charset="0"/>
              <a:ea typeface="Roboto Lt" pitchFamily="2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Roboto Lt" pitchFamily="2" charset="0"/>
                <a:ea typeface="Roboto Lt" pitchFamily="2" charset="0"/>
              </a:rPr>
              <a:t>.</a:t>
            </a:r>
            <a:endParaRPr lang="en-US" sz="2200" dirty="0">
              <a:latin typeface="Roboto Lt" pitchFamily="2" charset="0"/>
              <a:ea typeface="Roboto Lt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648" y="6247552"/>
            <a:ext cx="2120635" cy="46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38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7335" y="1"/>
            <a:ext cx="8336036" cy="70539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Roboto Lt" pitchFamily="2" charset="0"/>
                <a:ea typeface="Roboto Lt" pitchFamily="2" charset="0"/>
              </a:rPr>
              <a:t>Admin Section</a:t>
            </a:r>
            <a:endParaRPr lang="en-US" dirty="0">
              <a:latin typeface="Roboto Lt" pitchFamily="2" charset="0"/>
              <a:ea typeface="Roboto Lt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6651" y="15544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Roboto Lt" pitchFamily="2" charset="0"/>
              <a:ea typeface="Roboto L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206" y="4820195"/>
            <a:ext cx="90394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Roboto Lt" pitchFamily="2" charset="0"/>
                <a:ea typeface="Roboto Lt" pitchFamily="2" charset="0"/>
              </a:rPr>
              <a:t>                                     Admin </a:t>
            </a:r>
            <a:r>
              <a:rPr lang="en-US" sz="2400" dirty="0" smtClean="0">
                <a:latin typeface="Roboto Lt" pitchFamily="2" charset="0"/>
                <a:ea typeface="Roboto Lt" pitchFamily="2" charset="0"/>
              </a:rPr>
              <a:t>Login panel.</a:t>
            </a:r>
          </a:p>
          <a:p>
            <a:endParaRPr lang="en-US" sz="2400" dirty="0" smtClean="0">
              <a:latin typeface="Roboto Lt" pitchFamily="2" charset="0"/>
              <a:ea typeface="Roboto Lt" pitchFamily="2" charset="0"/>
            </a:endParaRPr>
          </a:p>
        </p:txBody>
      </p:sp>
      <p:pic>
        <p:nvPicPr>
          <p:cNvPr id="1028" name="Picture 4" descr="C:\Users\TEMP.DOS-32\Desktop\pc-computer-screen-png-2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2857" y="700405"/>
            <a:ext cx="6988629" cy="4015286"/>
          </a:xfrm>
          <a:prstGeom prst="rect">
            <a:avLst/>
          </a:prstGeom>
          <a:noFill/>
        </p:spPr>
      </p:pic>
      <p:pic>
        <p:nvPicPr>
          <p:cNvPr id="10" name="Picture 9" descr="dikshaloginpane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2675" y="849085"/>
            <a:ext cx="6700160" cy="258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4229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</TotalTime>
  <Words>75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Trebuchet MS</vt:lpstr>
      <vt:lpstr>Wingdings 3</vt:lpstr>
      <vt:lpstr>Times New Roman</vt:lpstr>
      <vt:lpstr>Roboto Lt</vt:lpstr>
      <vt:lpstr>Arial</vt:lpstr>
      <vt:lpstr>Facet</vt:lpstr>
      <vt:lpstr>PowerPoint Presentation</vt:lpstr>
      <vt:lpstr>Introduction</vt:lpstr>
      <vt:lpstr>Admin Section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DOS20</dc:creator>
  <cp:lastModifiedBy>SUBHAJIT CHAKRABORTY</cp:lastModifiedBy>
  <cp:revision>110</cp:revision>
  <dcterms:created xsi:type="dcterms:W3CDTF">2017-02-08T09:15:01Z</dcterms:created>
  <dcterms:modified xsi:type="dcterms:W3CDTF">2020-03-30T11:18:37Z</dcterms:modified>
</cp:coreProperties>
</file>